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B2C55-3D40-4D46-BE0D-7A25AF94B6F6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AF71-B3B4-47E8-A133-EA9A488CDF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B2C55-3D40-4D46-BE0D-7A25AF94B6F6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AF71-B3B4-47E8-A133-EA9A488CD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B2C55-3D40-4D46-BE0D-7A25AF94B6F6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AF71-B3B4-47E8-A133-EA9A488CD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B2C55-3D40-4D46-BE0D-7A25AF94B6F6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AF71-B3B4-47E8-A133-EA9A488CD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B2C55-3D40-4D46-BE0D-7A25AF94B6F6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6D9AF71-B3B4-47E8-A133-EA9A488CD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B2C55-3D40-4D46-BE0D-7A25AF94B6F6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AF71-B3B4-47E8-A133-EA9A488CD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B2C55-3D40-4D46-BE0D-7A25AF94B6F6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AF71-B3B4-47E8-A133-EA9A488CD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B2C55-3D40-4D46-BE0D-7A25AF94B6F6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AF71-B3B4-47E8-A133-EA9A488CD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B2C55-3D40-4D46-BE0D-7A25AF94B6F6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AF71-B3B4-47E8-A133-EA9A488CD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B2C55-3D40-4D46-BE0D-7A25AF94B6F6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AF71-B3B4-47E8-A133-EA9A488CD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B2C55-3D40-4D46-BE0D-7A25AF94B6F6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AF71-B3B4-47E8-A133-EA9A488CD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6FB2C55-3D40-4D46-BE0D-7A25AF94B6F6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6D9AF71-B3B4-47E8-A133-EA9A488CD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1604" y="357166"/>
            <a:ext cx="6000792" cy="57150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Cyrl-RS" sz="3600" b="1" dirty="0" smtClean="0">
                <a:solidFill>
                  <a:schemeClr val="accent2">
                    <a:lumMod val="75000"/>
                  </a:schemeClr>
                </a:solidFill>
              </a:rPr>
              <a:t>АСОЦИЈАЦИЈА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Picture Placeholder 5" descr="Hydrangeas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852" b="1852"/>
          <a:stretch>
            <a:fillRect/>
          </a:stretch>
        </p:blipFill>
        <p:spPr>
          <a:xfrm>
            <a:off x="1857356" y="2643182"/>
            <a:ext cx="5486400" cy="3962400"/>
          </a:xfrm>
        </p:spPr>
      </p:pic>
      <p:sp>
        <p:nvSpPr>
          <p:cNvPr id="3" name="Subtitle 2"/>
          <p:cNvSpPr>
            <a:spLocks noGrp="1"/>
          </p:cNvSpPr>
          <p:nvPr>
            <p:ph type="body" sz="half" idx="2"/>
          </p:nvPr>
        </p:nvSpPr>
        <p:spPr>
          <a:xfrm>
            <a:off x="1857356" y="1500174"/>
            <a:ext cx="5486400" cy="76846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sr-Cyrl-RS" sz="8000" b="1" i="1" dirty="0" smtClean="0">
                <a:solidFill>
                  <a:srgbClr val="00B050"/>
                </a:solidFill>
              </a:rPr>
              <a:t>БИОЛОГИЈА</a:t>
            </a:r>
            <a:endParaRPr lang="en-US" sz="8000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27784" y="3284984"/>
            <a:ext cx="403244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/>
                </a:solidFill>
              </a:rPr>
              <a:t>БИЉКА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35696" y="3933056"/>
            <a:ext cx="2448272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/>
                </a:solidFill>
              </a:rPr>
              <a:t>КОРЕН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83768" y="4509120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/>
                </a:solidFill>
              </a:rPr>
              <a:t>КАПА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5517232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/>
                </a:solidFill>
              </a:rPr>
              <a:t>ВРЕТЕНАСТ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63688" y="5013176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/>
                </a:solidFill>
              </a:rPr>
              <a:t>КЛИЦА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520" y="6021288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/>
                </a:solidFill>
              </a:rPr>
              <a:t>ЛЕКОВИТ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60032" y="3933056"/>
            <a:ext cx="2664296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/>
                </a:solidFill>
              </a:rPr>
              <a:t>БОТАНИКА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20072" y="4509120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/>
                </a:solidFill>
              </a:rPr>
              <a:t>ЈОСИФ ПАНЧИЋ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32240" y="5517232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/>
                </a:solidFill>
              </a:rPr>
              <a:t>БАШТА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40152" y="5013176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/>
                </a:solidFill>
              </a:rPr>
              <a:t>ГРАЂА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452320" y="6021288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/>
                </a:solidFill>
              </a:rPr>
              <a:t>ФЛОРА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63688" y="2636912"/>
            <a:ext cx="252028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/>
                </a:solidFill>
              </a:rPr>
              <a:t>СТАБЛО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452320" y="381000"/>
            <a:ext cx="1512168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/>
                </a:solidFill>
              </a:rPr>
              <a:t>ДРШКА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12160" y="1556792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/>
                </a:solidFill>
              </a:rPr>
              <a:t>СЛОЖЕН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732240" y="914400"/>
            <a:ext cx="1512168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ПРОСТ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292080" y="2060848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/>
                </a:solidFill>
              </a:rPr>
              <a:t>ТР</a:t>
            </a:r>
            <a:r>
              <a:rPr lang="sr-Cyrl-RS" dirty="0">
                <a:solidFill>
                  <a:schemeClr val="tx1"/>
                </a:solidFill>
              </a:rPr>
              <a:t>Н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860032" y="2636912"/>
            <a:ext cx="259228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/>
                </a:solidFill>
              </a:rPr>
              <a:t>ЛИСТ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51520" y="548680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/>
                </a:solidFill>
              </a:rPr>
              <a:t>ОРГАН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763688" y="1556792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/>
                </a:solidFill>
              </a:rPr>
              <a:t>ШУПЉЕ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71600" y="1052736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/>
                </a:solidFill>
              </a:rPr>
              <a:t>ЗЕЉАСТО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483768" y="2060848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/>
                </a:solidFill>
              </a:rPr>
              <a:t>ПУЗЕЋЕ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643174" y="3286124"/>
            <a:ext cx="403244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KONAČNO REŠENJE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857356" y="3929066"/>
            <a:ext cx="2448272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KOLONA 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500298" y="4500570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 C4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00100" y="5500702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C2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785918" y="5000636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 C3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14282" y="6000768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C1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857752" y="3929066"/>
            <a:ext cx="2664296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KOLONA 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214942" y="4500570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 D4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715140" y="5500702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D2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929322" y="5000636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 D3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429520" y="6072206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 D1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785918" y="2643182"/>
            <a:ext cx="2520280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KOLONA 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29520" y="428604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 B1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000760" y="1571612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B3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786578" y="928670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 B2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5286380" y="2071678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B4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857752" y="2643182"/>
            <a:ext cx="259228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KOLONA B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14282" y="571480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 A1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785918" y="1500174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A3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928662" y="1071546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A2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428860" y="2071678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A4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3214678" y="5715016"/>
            <a:ext cx="2857520" cy="914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bg1"/>
                </a:solidFill>
              </a:rPr>
              <a:t>Огњен Стојановић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V/4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4" grpId="1" animBg="1"/>
      <p:bldP spid="25" grpId="0" animBg="1"/>
      <p:bldP spid="25" grpId="1" animBg="1"/>
      <p:bldP spid="25" grpId="2" animBg="1"/>
      <p:bldP spid="26" grpId="0" animBg="1"/>
      <p:bldP spid="26" grpId="1" animBg="1"/>
      <p:bldP spid="26" grpId="2" animBg="1"/>
      <p:bldP spid="27" grpId="0" animBg="1"/>
      <p:bldP spid="27" grpId="1" animBg="1"/>
      <p:bldP spid="27" grpId="2" animBg="1"/>
      <p:bldP spid="28" grpId="0" animBg="1"/>
      <p:bldP spid="28" grpId="1" animBg="1"/>
      <p:bldP spid="28" grpId="2" animBg="1"/>
      <p:bldP spid="29" grpId="0" animBg="1"/>
      <p:bldP spid="29" grpId="1" animBg="1"/>
      <p:bldP spid="30" grpId="0" animBg="1"/>
      <p:bldP spid="30" grpId="1" animBg="1"/>
      <p:bldP spid="30" grpId="2" animBg="1"/>
      <p:bldP spid="31" grpId="0" animBg="1"/>
      <p:bldP spid="31" grpId="1" animBg="1"/>
      <p:bldP spid="31" grpId="2" animBg="1"/>
      <p:bldP spid="32" grpId="0" animBg="1"/>
      <p:bldP spid="32" grpId="1" animBg="1"/>
      <p:bldP spid="32" grpId="2" animBg="1"/>
      <p:bldP spid="33" grpId="0" animBg="1"/>
      <p:bldP spid="33" grpId="1" animBg="1"/>
      <p:bldP spid="33" grpId="2" animBg="1"/>
      <p:bldP spid="34" grpId="0" animBg="1"/>
      <p:bldP spid="34" grpId="1" animBg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39" grpId="0" animBg="1"/>
      <p:bldP spid="39" grpId="1" animBg="1"/>
      <p:bldP spid="40" grpId="0" animBg="1"/>
      <p:bldP spid="40" grpId="1" animBg="1"/>
      <p:bldP spid="40" grpId="2" animBg="1"/>
      <p:bldP spid="41" grpId="0" animBg="1"/>
      <p:bldP spid="41" grpId="1" animBg="1"/>
      <p:bldP spid="41" grpId="2" animBg="1"/>
      <p:bldP spid="42" grpId="0" animBg="1"/>
      <p:bldP spid="42" grpId="1" animBg="1"/>
      <p:bldP spid="42" grpId="2" animBg="1"/>
      <p:bldP spid="43" grpId="0" animBg="1"/>
      <p:bldP spid="43" grpId="1" animBg="1"/>
      <p:bldP spid="43" grpId="2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1">
      <a:dk1>
        <a:sysClr val="windowText" lastClr="000000"/>
      </a:dk1>
      <a:lt1>
        <a:sysClr val="window" lastClr="FFFFFF"/>
      </a:lt1>
      <a:dk2>
        <a:srgbClr val="062328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</TotalTime>
  <Words>61</Words>
  <Application>Microsoft Office PowerPoint</Application>
  <PresentationFormat>On-screen Show (4:3)</PresentationFormat>
  <Paragraphs>46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Apex</vt:lpstr>
      <vt:lpstr>АСОЦИЈАЦИЈА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АСОЦИЈАЦИЈА</dc:title>
  <dc:creator>dfgfd</dc:creator>
  <cp:lastModifiedBy>dfgfd</cp:lastModifiedBy>
  <cp:revision>6</cp:revision>
  <dcterms:created xsi:type="dcterms:W3CDTF">2014-12-08T20:35:44Z</dcterms:created>
  <dcterms:modified xsi:type="dcterms:W3CDTF">2014-12-08T21:07:11Z</dcterms:modified>
</cp:coreProperties>
</file>