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128C0-EC19-4083-B4AE-C62C2491822C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79D76-0A2D-4897-8B41-EAF290E79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BA82-8250-404F-B412-D95E40FB8705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1FB2-BFF4-49BB-BF18-67872D28DE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BA82-8250-404F-B412-D95E40FB8705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1FB2-BFF4-49BB-BF18-67872D28D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BA82-8250-404F-B412-D95E40FB8705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1FB2-BFF4-49BB-BF18-67872D28D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BA82-8250-404F-B412-D95E40FB8705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1FB2-BFF4-49BB-BF18-67872D28D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BA82-8250-404F-B412-D95E40FB8705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FCC1FB2-BFF4-49BB-BF18-67872D28D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BA82-8250-404F-B412-D95E40FB8705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1FB2-BFF4-49BB-BF18-67872D28D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BA82-8250-404F-B412-D95E40FB8705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1FB2-BFF4-49BB-BF18-67872D28D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BA82-8250-404F-B412-D95E40FB8705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1FB2-BFF4-49BB-BF18-67872D28D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BA82-8250-404F-B412-D95E40FB8705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1FB2-BFF4-49BB-BF18-67872D28D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BA82-8250-404F-B412-D95E40FB8705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1FB2-BFF4-49BB-BF18-67872D28D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BA82-8250-404F-B412-D95E40FB8705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1FB2-BFF4-49BB-BF18-67872D28D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EACBA82-8250-404F-B412-D95E40FB8705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FCC1FB2-BFF4-49BB-BF18-67872D28D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800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9600" smtClean="0">
                <a:solidFill>
                  <a:srgbClr val="C00000"/>
                </a:solidFill>
              </a:rPr>
              <a:t/>
            </a:r>
            <a:br>
              <a:rPr lang="en-US" sz="9600" smtClean="0">
                <a:solidFill>
                  <a:srgbClr val="C00000"/>
                </a:solidFill>
              </a:rPr>
            </a:br>
            <a:r>
              <a:rPr lang="en-US" sz="9600" smtClean="0">
                <a:solidFill>
                  <a:srgbClr val="C00000"/>
                </a:solidFill>
              </a:rPr>
              <a:t>KOREN</a:t>
            </a:r>
            <a:endParaRPr lang="en-US" sz="8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Značaj korena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458200" cy="463296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sr-Latn-R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Koren nekih biljaka se koristi u ishrani ljudi i životinja</a:t>
            </a:r>
          </a:p>
          <a:p>
            <a:pPr>
              <a:buFont typeface="Wingdings" pitchFamily="2" charset="2"/>
              <a:buChar char="q"/>
            </a:pPr>
            <a:r>
              <a:rPr lang="sr-Latn-R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Na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koren</a:t>
            </a:r>
            <a:r>
              <a:rPr lang="sr-Latn-R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u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pasulja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gra</a:t>
            </a:r>
            <a:r>
              <a:rPr lang="sr-Latn-R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š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ka,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deteline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i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drugih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sli</a:t>
            </a:r>
            <a:r>
              <a:rPr lang="sr-Latn-R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č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nih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biljka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sr-Latn-R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ž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ive</a:t>
            </a:r>
            <a:r>
              <a:rPr lang="sr-Latn-R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bakterije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koje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uzimaju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azot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iz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vazduha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pri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sr-Latn-R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č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emu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nastaju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mineralne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materije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koje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oboga</a:t>
            </a:r>
            <a:r>
              <a:rPr lang="sr-Latn-R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ć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uju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zemlji</a:t>
            </a:r>
            <a:r>
              <a:rPr lang="sr-Latn-R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š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te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i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sr-Latn-R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č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ine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ga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plodnim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.</a:t>
            </a:r>
            <a:endParaRPr lang="sr-Latn-RS" sz="4500" b="1" dirty="0" smtClean="0">
              <a:ln w="6350">
                <a:noFill/>
              </a:ln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sr-Latn-R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K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oren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nekih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biljka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mo</a:t>
            </a:r>
            <a:r>
              <a:rPr lang="sr-Latn-R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že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imati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lekovito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dejstvo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sr-Latn-R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beli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slez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lincura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…</a:t>
            </a:r>
            <a:r>
              <a:rPr lang="sr-Latn-R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)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sr-Latn-RS" sz="4500" b="1" dirty="0" smtClean="0">
              <a:ln w="6350">
                <a:noFill/>
              </a:ln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sr-Latn-R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Pojedine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biljke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mogu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da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se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razmno</a:t>
            </a:r>
            <a:r>
              <a:rPr lang="sr-Latn-R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ž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avaju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pomo</a:t>
            </a:r>
            <a:r>
              <a:rPr lang="sr-Latn-R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ć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u </a:t>
            </a:r>
            <a:r>
              <a:rPr lang="en-US" sz="45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korena</a:t>
            </a:r>
            <a:r>
              <a:rPr lang="en-U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. </a:t>
            </a:r>
            <a:endParaRPr lang="sr-Latn-RS" sz="4500" b="1" dirty="0" smtClean="0">
              <a:ln w="6350">
                <a:noFill/>
              </a:ln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sr-Latn-RS" sz="45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Koren biljaka sprečava eroziju zemljišta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Koren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je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vegetativni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r-Latn-R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biljni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organ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koji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biljku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ucvrscuje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podlogu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koji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iz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zemlji</a:t>
            </a:r>
            <a:r>
              <a:rPr lang="sr-Latn-R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š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upija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vodu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mineralnim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materijama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Pravi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koren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se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razvija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iz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klice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Klica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se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sastoji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od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korenka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,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stabaoceta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r-Latn-R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r-Latn-R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pupoljčića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Koren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raste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neograniceno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u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pravcu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delovanja</a:t>
            </a:r>
            <a:r>
              <a:rPr lang="sr-Latn-R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sile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Zemljine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</a:t>
            </a:r>
            <a:r>
              <a:rPr lang="sr-Latn-R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ž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 descr="C:\Documents and Settings\Administrator\Desktop\kl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1" y="3731622"/>
            <a:ext cx="5486400" cy="2821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709160"/>
          </a:xfrm>
        </p:spPr>
        <p:txBody>
          <a:bodyPr/>
          <a:lstStyle/>
          <a:p>
            <a:endParaRPr lang="en-US"/>
          </a:p>
        </p:txBody>
      </p:sp>
      <p:pic>
        <p:nvPicPr>
          <p:cNvPr id="2050" name="Picture 2" descr="C:\Documents and Settings\Administrator\Desktop\biljni-organi-5-7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8737600" cy="655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816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Korenovi</a:t>
            </a:r>
            <a:r>
              <a:rPr lang="en-US" dirty="0" smtClean="0"/>
              <a:t> </a:t>
            </a:r>
            <a:r>
              <a:rPr lang="en-US" dirty="0" err="1" smtClean="0"/>
              <a:t>biljka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razlicito</a:t>
            </a:r>
            <a:r>
              <a:rPr lang="en-US" dirty="0" smtClean="0"/>
              <a:t> </a:t>
            </a:r>
            <a:r>
              <a:rPr lang="en-US" dirty="0" err="1" smtClean="0"/>
              <a:t>izgledati</a:t>
            </a:r>
            <a:r>
              <a:rPr lang="en-US" dirty="0" smtClean="0"/>
              <a:t>.</a:t>
            </a:r>
            <a:br>
              <a:rPr lang="en-US" dirty="0" smtClean="0"/>
            </a:br>
            <a:endParaRPr lang="sr-Latn-RS" dirty="0" smtClean="0"/>
          </a:p>
          <a:p>
            <a:pPr>
              <a:buNone/>
            </a:pP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osnovna</a:t>
            </a:r>
            <a:r>
              <a:rPr lang="en-US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tipa</a:t>
            </a:r>
            <a:r>
              <a:rPr lang="en-US" dirty="0" smtClean="0"/>
              <a:t> </a:t>
            </a:r>
            <a:r>
              <a:rPr lang="en-US" dirty="0" err="1" smtClean="0"/>
              <a:t>korena</a:t>
            </a:r>
            <a:r>
              <a:rPr lang="en-US" dirty="0" smtClean="0"/>
              <a:t> a to </a:t>
            </a:r>
            <a:r>
              <a:rPr lang="en-US" dirty="0" smtClean="0"/>
              <a:t>s</a:t>
            </a:r>
            <a:r>
              <a:rPr lang="sr-Latn-RS" dirty="0" smtClean="0"/>
              <a:t>u:</a:t>
            </a:r>
          </a:p>
          <a:p>
            <a:pPr>
              <a:buNone/>
            </a:pPr>
            <a:endParaRPr lang="sr-Latn-RS" dirty="0" smtClean="0"/>
          </a:p>
          <a:p>
            <a:pPr>
              <a:buFont typeface="Wingdings" pitchFamily="2" charset="2"/>
              <a:buChar char="§"/>
            </a:pPr>
            <a:r>
              <a:rPr lang="sr-Latn-RS" dirty="0" smtClean="0"/>
              <a:t>Osovinski koren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sr-Latn-RS" dirty="0" smtClean="0"/>
              <a:t>Ž</a:t>
            </a:r>
            <a:r>
              <a:rPr lang="sr-Latn-RS" dirty="0" smtClean="0"/>
              <a:t>iličast koren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sr-Latn-RS" dirty="0" smtClean="0"/>
              <a:t>OSOVINSKI KOREN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81000" y="4800600"/>
            <a:ext cx="8610600" cy="17526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Drve</a:t>
            </a:r>
            <a:r>
              <a:rPr lang="sr-Latn-RS" dirty="0" smtClean="0"/>
              <a:t>ć</a:t>
            </a:r>
            <a:r>
              <a:rPr lang="en-US" dirty="0" smtClean="0"/>
              <a:t>e 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sr-Latn-RS" dirty="0" smtClean="0"/>
              <a:t>ž</a:t>
            </a:r>
            <a:r>
              <a:rPr lang="en-US" dirty="0" err="1" smtClean="0"/>
              <a:t>bunovi</a:t>
            </a:r>
            <a:r>
              <a:rPr lang="en-US" dirty="0" smtClean="0"/>
              <a:t> </a:t>
            </a:r>
            <a:r>
              <a:rPr lang="sr-Latn-RS" dirty="0" smtClean="0"/>
              <a:t>imaju OSOVINSKI KOREN</a:t>
            </a:r>
            <a:r>
              <a:rPr lang="en-US" dirty="0" smtClean="0"/>
              <a:t>.</a:t>
            </a:r>
          </a:p>
          <a:p>
            <a:pPr algn="l"/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tipa</a:t>
            </a:r>
            <a:r>
              <a:rPr lang="en-US" dirty="0" smtClean="0"/>
              <a:t> </a:t>
            </a:r>
            <a:r>
              <a:rPr lang="en-US" dirty="0" err="1" smtClean="0"/>
              <a:t>korena</a:t>
            </a:r>
            <a:r>
              <a:rPr lang="en-US" dirty="0" smtClean="0"/>
              <a:t> </a:t>
            </a:r>
            <a:r>
              <a:rPr lang="en-US" dirty="0" err="1" smtClean="0"/>
              <a:t>glavni</a:t>
            </a:r>
            <a:r>
              <a:rPr lang="en-US" dirty="0" smtClean="0"/>
              <a:t> </a:t>
            </a:r>
            <a:r>
              <a:rPr lang="en-US" dirty="0" err="1" smtClean="0"/>
              <a:t>koren</a:t>
            </a:r>
            <a:r>
              <a:rPr lang="en-US" dirty="0" smtClean="0"/>
              <a:t> je </a:t>
            </a:r>
            <a:r>
              <a:rPr lang="en-US" dirty="0" err="1" smtClean="0"/>
              <a:t>ja</a:t>
            </a:r>
            <a:r>
              <a:rPr lang="sr-Latn-RS" dirty="0" smtClean="0"/>
              <a:t>č</a:t>
            </a:r>
            <a:r>
              <a:rPr lang="en-US" dirty="0" smtClean="0"/>
              <a:t>e </a:t>
            </a:r>
            <a:r>
              <a:rPr lang="en-US" dirty="0" err="1" smtClean="0"/>
              <a:t>razvijen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bo</a:t>
            </a:r>
            <a:r>
              <a:rPr lang="sr-Latn-RS" dirty="0" smtClean="0"/>
              <a:t>č</a:t>
            </a:r>
            <a:r>
              <a:rPr lang="en-US" dirty="0" err="1" smtClean="0"/>
              <a:t>ni</a:t>
            </a:r>
            <a:r>
              <a:rPr lang="en-US" dirty="0" smtClean="0"/>
              <a:t>  </a:t>
            </a:r>
            <a:r>
              <a:rPr lang="en-US" dirty="0" err="1" smtClean="0"/>
              <a:t>slabije</a:t>
            </a:r>
            <a:r>
              <a:rPr lang="en-US" dirty="0" smtClean="0"/>
              <a:t> </a:t>
            </a:r>
            <a:r>
              <a:rPr lang="en-US" dirty="0" err="1" smtClean="0"/>
              <a:t>razvijeni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2" descr="C:\Documents and Settings\Administrator\Desktop\KOREN OO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133600"/>
            <a:ext cx="2438400" cy="2294965"/>
          </a:xfrm>
          <a:prstGeom prst="rect">
            <a:avLst/>
          </a:prstGeom>
          <a:noFill/>
        </p:spPr>
      </p:pic>
      <p:pic>
        <p:nvPicPr>
          <p:cNvPr id="6" name="Picture 3" descr="C:\Documents and Settings\Administrator\Desktop\KORENN OOO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209800"/>
            <a:ext cx="1219200" cy="21515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Documents and Settings\Administrator\Desktop\KORENNN OOO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12670"/>
            <a:ext cx="4171950" cy="5569768"/>
          </a:xfrm>
          <a:prstGeom prst="rect">
            <a:avLst/>
          </a:prstGeom>
          <a:noFill/>
        </p:spPr>
      </p:pic>
      <p:pic>
        <p:nvPicPr>
          <p:cNvPr id="4099" name="Picture 3" descr="C:\Documents and Settings\Administrator\Desktop\KORENNNN OOO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63653" y="812800"/>
            <a:ext cx="4305301" cy="574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</a:pPr>
            <a:r>
              <a:rPr lang="sr-Latn-RS" sz="280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</a:t>
            </a:r>
            <a:r>
              <a:rPr lang="en-US" sz="2800" cap="none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ili</a:t>
            </a:r>
            <a:r>
              <a:rPr lang="sr-Latn-RS" sz="280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</a:t>
            </a:r>
            <a:r>
              <a:rPr lang="en-US" sz="2800" cap="none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ast</a:t>
            </a:r>
            <a:r>
              <a:rPr lang="en-US" sz="280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2800" cap="none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koren</a:t>
            </a:r>
            <a:r>
              <a:rPr lang="en-US" sz="280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cap="none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imaju</a:t>
            </a:r>
            <a:r>
              <a:rPr lang="en-US" sz="280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cap="none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trave</a:t>
            </a:r>
            <a:r>
              <a:rPr lang="en-US" sz="280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br>
              <a:rPr lang="en-US" sz="280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2800" cap="none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Ovaj</a:t>
            </a:r>
            <a:r>
              <a:rPr lang="en-US" sz="280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 </a:t>
            </a:r>
            <a:r>
              <a:rPr lang="en-US" sz="2800" cap="none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korena</a:t>
            </a:r>
            <a:r>
              <a:rPr lang="en-US" sz="280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cap="none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nema</a:t>
            </a:r>
            <a:r>
              <a:rPr lang="en-US" sz="280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cap="none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razvijen</a:t>
            </a:r>
            <a:r>
              <a:rPr lang="en-US" sz="280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cap="none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glavni</a:t>
            </a:r>
            <a:r>
              <a:rPr lang="en-US" sz="280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cap="none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koren</a:t>
            </a:r>
            <a:r>
              <a:rPr lang="en-US" sz="280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cap="none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svi</a:t>
            </a:r>
            <a:r>
              <a:rPr lang="en-US" sz="280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cap="none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korenovi</a:t>
            </a:r>
            <a:r>
              <a:rPr lang="en-US" sz="280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cap="none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280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2800" cap="none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tanki</a:t>
            </a:r>
            <a:r>
              <a:rPr lang="en-US" sz="280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cap="none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80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cap="none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pribli</a:t>
            </a:r>
            <a:r>
              <a:rPr lang="sr-Latn-RS" sz="280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</a:t>
            </a:r>
            <a:r>
              <a:rPr lang="en-US" sz="280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</a:t>
            </a:r>
            <a:r>
              <a:rPr lang="en-US" sz="2800" cap="none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iste</a:t>
            </a:r>
            <a:r>
              <a:rPr lang="en-US" sz="280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cap="none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debljine</a:t>
            </a:r>
            <a:r>
              <a:rPr lang="en-US" sz="280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800" cap="none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7391400" cy="114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                  </a:t>
            </a:r>
            <a:r>
              <a:rPr lang="sr-Latn-RS" sz="4800" b="1" cap="all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Ž</a:t>
            </a:r>
            <a:r>
              <a:rPr lang="en-US" sz="4800" b="1" cap="all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ILI</a:t>
            </a:r>
            <a:r>
              <a:rPr lang="sr-Latn-RS" sz="4800" b="1" cap="all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Č</a:t>
            </a:r>
            <a:r>
              <a:rPr lang="en-US" sz="4800" b="1" cap="all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AST </a:t>
            </a:r>
            <a:r>
              <a:rPr lang="en-US" sz="4800" b="1" cap="all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KOREN</a:t>
            </a:r>
            <a:br>
              <a:rPr lang="en-US" sz="4800" b="1" cap="all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en-US" sz="4800" b="1" cap="all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5122" name="Picture 2" descr="C:\Documents and Settings\Administrator\Desktop\KORENNN ZZ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657600"/>
            <a:ext cx="1971373" cy="2971800"/>
          </a:xfrm>
          <a:prstGeom prst="rect">
            <a:avLst/>
          </a:prstGeom>
          <a:noFill/>
        </p:spPr>
      </p:pic>
      <p:pic>
        <p:nvPicPr>
          <p:cNvPr id="5123" name="Picture 3" descr="C:\Documents and Settings\Administrator\Desktop\KOREN ZZZ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549552"/>
            <a:ext cx="3505200" cy="33084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23316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146" name="Picture 2" descr="C:\Documents and Settings\Administrator\Desktop\ZILICAST KOOR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33400"/>
            <a:ext cx="8019887" cy="5486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-76200"/>
            <a:ext cx="8229600" cy="63855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sr-Latn-RS" sz="4800" b="1" cap="all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PREOBRAŽAJ KORENA</a:t>
            </a:r>
            <a:r>
              <a:rPr lang="en-US" sz="4800" b="1" cap="all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4800" b="1" cap="all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 descr="SARGAREPAA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5921" y="4114800"/>
            <a:ext cx="3692828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0" y="1295400"/>
            <a:ext cx="90678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Koren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kod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nekih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biljka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moze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imati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i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drug</a:t>
            </a:r>
            <a:r>
              <a:rPr lang="sr-Latn-R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u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ulog</a:t>
            </a:r>
            <a:r>
              <a:rPr lang="sr-Latn-R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u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. 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Zbog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toga 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dolazi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do 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promene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u 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gra</a:t>
            </a:r>
            <a:r>
              <a:rPr lang="sr-Latn-R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đ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i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i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obliku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korena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.</a:t>
            </a:r>
            <a:r>
              <a:rPr lang="sr-Latn-R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Kod</a:t>
            </a:r>
            <a:r>
              <a:rPr lang="sr-Latn-R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 š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argarepe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rotkve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rena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per</a:t>
            </a:r>
            <a:r>
              <a:rPr lang="sr-Latn-R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š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una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, </a:t>
            </a:r>
            <a:r>
              <a:rPr lang="sr-Latn-R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č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i</a:t>
            </a:r>
            <a:r>
              <a:rPr lang="sr-Latn-R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č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oke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sr-Latn-R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š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e</a:t>
            </a:r>
            <a:r>
              <a:rPr lang="sr-Latn-R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ć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erne 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repe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i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drugih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biljaka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koren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slu</a:t>
            </a:r>
            <a:r>
              <a:rPr lang="sr-Latn-R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ž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i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za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skladi</a:t>
            </a:r>
            <a:r>
              <a:rPr lang="sr-Latn-R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š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tenje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hrane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.</a:t>
            </a:r>
            <a:r>
              <a:rPr lang="sr-Latn-R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T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o je 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vretenast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sr-Latn-R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ili 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repast 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oblik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korena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. </a:t>
            </a:r>
            <a:endParaRPr lang="en-US" sz="2800" b="1" dirty="0">
              <a:ln w="6350">
                <a:noFill/>
              </a:ln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164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  KOREN</vt:lpstr>
      <vt:lpstr>Slide 2</vt:lpstr>
      <vt:lpstr>Slide 3</vt:lpstr>
      <vt:lpstr>Slide 4</vt:lpstr>
      <vt:lpstr>OSOVINSKI KOREN</vt:lpstr>
      <vt:lpstr>Slide 6</vt:lpstr>
      <vt:lpstr>Žiličast  koren imaju trave. Ovaj tip korena nema razvijen glavni koren, svi korenovi su  tanki i približno iste debljine.</vt:lpstr>
      <vt:lpstr>Slide 8</vt:lpstr>
      <vt:lpstr>Slide 9</vt:lpstr>
      <vt:lpstr>Značaj korena</vt:lpstr>
    </vt:vector>
  </TitlesOfParts>
  <Company>eXPerience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KOREN </dc:title>
  <dc:creator>eXPerience</dc:creator>
  <cp:lastModifiedBy>kkk</cp:lastModifiedBy>
  <cp:revision>20</cp:revision>
  <dcterms:created xsi:type="dcterms:W3CDTF">2014-11-23T23:28:12Z</dcterms:created>
  <dcterms:modified xsi:type="dcterms:W3CDTF">2015-09-29T15:05:00Z</dcterms:modified>
</cp:coreProperties>
</file>