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3CE829-2AAA-4D0C-B82A-7B0D59711E5B}" type="datetimeFigureOut">
              <a:rPr lang="sr-Cyrl-RS" smtClean="0"/>
              <a:t>14.04.2020.</a:t>
            </a:fld>
            <a:endParaRPr lang="sr-Cyrl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Cyrl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1DDA9B-8C46-4A06-A8E3-CD91FDBF2B1A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E829-2AAA-4D0C-B82A-7B0D59711E5B}" type="datetimeFigureOut">
              <a:rPr lang="sr-Cyrl-RS" smtClean="0"/>
              <a:t>14.04.2020.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DA9B-8C46-4A06-A8E3-CD91FDBF2B1A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E829-2AAA-4D0C-B82A-7B0D59711E5B}" type="datetimeFigureOut">
              <a:rPr lang="sr-Cyrl-RS" smtClean="0"/>
              <a:t>14.04.2020.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DA9B-8C46-4A06-A8E3-CD91FDBF2B1A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E829-2AAA-4D0C-B82A-7B0D59711E5B}" type="datetimeFigureOut">
              <a:rPr lang="sr-Cyrl-RS" smtClean="0"/>
              <a:t>14.04.2020.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DA9B-8C46-4A06-A8E3-CD91FDBF2B1A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E829-2AAA-4D0C-B82A-7B0D59711E5B}" type="datetimeFigureOut">
              <a:rPr lang="sr-Cyrl-RS" smtClean="0"/>
              <a:t>14.04.2020.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DA9B-8C46-4A06-A8E3-CD91FDBF2B1A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E829-2AAA-4D0C-B82A-7B0D59711E5B}" type="datetimeFigureOut">
              <a:rPr lang="sr-Cyrl-RS" smtClean="0"/>
              <a:t>14.04.2020.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DA9B-8C46-4A06-A8E3-CD91FDBF2B1A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E829-2AAA-4D0C-B82A-7B0D59711E5B}" type="datetimeFigureOut">
              <a:rPr lang="sr-Cyrl-RS" smtClean="0"/>
              <a:t>14.04.2020.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DA9B-8C46-4A06-A8E3-CD91FDBF2B1A}" type="slidenum">
              <a:rPr lang="sr-Cyrl-RS" smtClean="0"/>
              <a:t>‹#›</a:t>
            </a:fld>
            <a:endParaRPr lang="sr-Cyrl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E829-2AAA-4D0C-B82A-7B0D59711E5B}" type="datetimeFigureOut">
              <a:rPr lang="sr-Cyrl-RS" smtClean="0"/>
              <a:t>14.04.2020.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DA9B-8C46-4A06-A8E3-CD91FDBF2B1A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E829-2AAA-4D0C-B82A-7B0D59711E5B}" type="datetimeFigureOut">
              <a:rPr lang="sr-Cyrl-RS" smtClean="0"/>
              <a:t>14.04.2020.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DA9B-8C46-4A06-A8E3-CD91FDBF2B1A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63CE829-2AAA-4D0C-B82A-7B0D59711E5B}" type="datetimeFigureOut">
              <a:rPr lang="sr-Cyrl-RS" smtClean="0"/>
              <a:t>14.04.2020.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DA9B-8C46-4A06-A8E3-CD91FDBF2B1A}" type="slidenum">
              <a:rPr lang="sr-Cyrl-RS" smtClean="0"/>
              <a:t>‹#›</a:t>
            </a:fld>
            <a:endParaRPr lang="sr-Cyrl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3CE829-2AAA-4D0C-B82A-7B0D59711E5B}" type="datetimeFigureOut">
              <a:rPr lang="sr-Cyrl-RS" smtClean="0"/>
              <a:t>14.04.2020.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1DDA9B-8C46-4A06-A8E3-CD91FDBF2B1A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63CE829-2AAA-4D0C-B82A-7B0D59711E5B}" type="datetimeFigureOut">
              <a:rPr lang="sr-Cyrl-RS" smtClean="0"/>
              <a:t>14.04.2020.</a:t>
            </a:fld>
            <a:endParaRPr lang="sr-Cyrl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Cyrl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1DDA9B-8C46-4A06-A8E3-CD91FDBF2B1A}" type="slidenum">
              <a:rPr lang="sr-Cyrl-RS" smtClean="0"/>
              <a:t>‹#›</a:t>
            </a:fld>
            <a:endParaRPr lang="sr-Cyrl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i="1" dirty="0"/>
              <a:t>ПРИРОДНА И ВЕШТАЧКА СЕЛЕКЦИЈА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799"/>
            <a:ext cx="7772400" cy="696511"/>
          </a:xfrm>
        </p:spPr>
        <p:txBody>
          <a:bodyPr/>
          <a:lstStyle/>
          <a:p>
            <a:r>
              <a:rPr lang="sr-Cyrl-RS" dirty="0"/>
              <a:t>Предраг Трајиловић </a:t>
            </a:r>
            <a:r>
              <a:rPr lang="en-US" dirty="0"/>
              <a:t>VI</a:t>
            </a:r>
            <a:r>
              <a:rPr lang="sr-Cyrl-RS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315188972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 flipV="1">
            <a:off x="6400800" y="6007291"/>
            <a:ext cx="2286000" cy="1993709"/>
          </a:xfrm>
        </p:spPr>
        <p:txBody>
          <a:bodyPr/>
          <a:lstStyle/>
          <a:p>
            <a:endParaRPr lang="sr-Cyrl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057400"/>
            <a:ext cx="8229600" cy="1143000"/>
          </a:xfrm>
        </p:spPr>
        <p:txBody>
          <a:bodyPr/>
          <a:lstStyle/>
          <a:p>
            <a:pPr algn="ctr"/>
            <a:r>
              <a:rPr lang="sr-Cyrl-RS" dirty="0"/>
              <a:t>ХВАЛА НА ПАЖЊИ !</a:t>
            </a:r>
          </a:p>
        </p:txBody>
      </p:sp>
    </p:spTree>
    <p:extLst>
      <p:ext uri="{BB962C8B-B14F-4D97-AF65-F5344CB8AC3E}">
        <p14:creationId xmlns:p14="http://schemas.microsoft.com/office/powerpoint/2010/main" val="25593368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Природна селекција је природни процес који омогућава да карактеристике или особине стичу предност и да се преносе на потомство 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i="1" dirty="0"/>
              <a:t>ПРИРОДНА СЕЛЕКЦИЈА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505200"/>
            <a:ext cx="5022016" cy="224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98697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/>
          <a:lstStyle/>
          <a:p>
            <a:r>
              <a:rPr lang="sr-Cyrl-RS" dirty="0"/>
              <a:t>Природна селекција утиче на многе особине код различитих врста животиња . Један од примера јесу адаптације сова које се захваљујући природној селекцији генерацијама одржавају и омогућавају им да преживе . То су добар вид , слух и браонкасто-сива боја перја 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i="1" dirty="0"/>
              <a:t>ПРИРОДНА СЕЛЕКЦИЈА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402843"/>
            <a:ext cx="3648075" cy="243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3790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70818"/>
            <a:ext cx="8229600" cy="4525963"/>
          </a:xfrm>
        </p:spPr>
        <p:txBody>
          <a:bodyPr/>
          <a:lstStyle/>
          <a:p>
            <a:r>
              <a:rPr lang="sr-Cyrl-RS" dirty="0"/>
              <a:t>Еволуција је процес промена наследних особина код организама , из генерације у генерацију . Британски биолог , Чарлс Дарвин био је најпознатији по својој теорији о еволуцији 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i="1" dirty="0"/>
              <a:t>ЕВОЛУЦИЈА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921252"/>
            <a:ext cx="3581400" cy="293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9296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Неки од примера еволуције су зебе на острву Галапагос . Оне потичу од истог претка , али се временом свака прилагодила средини у којој живи ( еволуирала 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i="1" dirty="0"/>
              <a:t>ЕВОЛУЦИЈА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209574"/>
            <a:ext cx="3810000" cy="343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79709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i="1" dirty="0"/>
              <a:t>ВЕШТАЧКА СЕЛЕКЦИЈА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Вештачка селекција је процес у коме људи одлучују које особине неког организма су њему корисније . Тада врста не може да се сама постепено мења и еволуира . Разлика између природне и вештачке селекције је да је приподна селекција природан процес , док је вештачка процес који врше људи . </a:t>
            </a:r>
          </a:p>
        </p:txBody>
      </p:sp>
    </p:spTree>
    <p:extLst>
      <p:ext uri="{BB962C8B-B14F-4D97-AF65-F5344CB8AC3E}">
        <p14:creationId xmlns:p14="http://schemas.microsoft.com/office/powerpoint/2010/main" val="164675384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Мимикрија је способност организама да прилагоде свој изглед како би опстале у одређеној средини.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i="1" dirty="0"/>
              <a:t>МИМИКРИЈА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943" y="3462202"/>
            <a:ext cx="3995057" cy="339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839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Парадајз је на пример настао од биљке величине боровнице , међутим вештачким узгајањем , достигао је величину коју има данас . Поред парадајза и јагоде које данас једемо настале су укрштањем различитих врста јагода , али и много друго воће и поврће 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i="1" dirty="0"/>
              <a:t>ВЕШТАЧКА СЕЛЕКЦИЈА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296374"/>
            <a:ext cx="1865376" cy="18653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047363"/>
            <a:ext cx="327660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30098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Поред воћа и поврћа људи су утицали и на животиње . Вештачком селекцијом настале су разне расе паса . Они су данас најразноврснији сисари по спољашњем изгледу . </a:t>
            </a:r>
          </a:p>
          <a:p>
            <a:pPr marL="109728" indent="0">
              <a:buNone/>
            </a:pPr>
            <a:endParaRPr lang="sr-Cyrl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i="1" dirty="0"/>
              <a:t>ВЕШТАЧКА СЕЛЕКЦИЈА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352800"/>
            <a:ext cx="5389802" cy="292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282152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</TotalTime>
  <Words>278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Concourse</vt:lpstr>
      <vt:lpstr>ПРИРОДНА И ВЕШТАЧКА СЕЛЕКЦИЈА</vt:lpstr>
      <vt:lpstr>ПРИРОДНА СЕЛЕКЦИЈА</vt:lpstr>
      <vt:lpstr>ПРИРОДНА СЕЛЕКЦИЈА </vt:lpstr>
      <vt:lpstr>ЕВОЛУЦИЈА</vt:lpstr>
      <vt:lpstr>ЕВОЛУЦИЈА</vt:lpstr>
      <vt:lpstr>ВЕШТАЧКА СЕЛЕКЦИЈА</vt:lpstr>
      <vt:lpstr>МИМИКРИЈА</vt:lpstr>
      <vt:lpstr>ВЕШТАЧКА СЕЛЕКЦИЈА</vt:lpstr>
      <vt:lpstr>ВЕШТАЧКА СЕЛЕКЦИЈА </vt:lpstr>
      <vt:lpstr>ХВАЛА НА ПАЖЊИ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ПРИРОДНА И ВЕШТАЧКА СЕЛЕКЦИЈА</dc:title>
  <dc:creator>Sky</dc:creator>
  <cp:lastModifiedBy>Suzana Simić Dobrić</cp:lastModifiedBy>
  <cp:revision>12</cp:revision>
  <dcterms:created xsi:type="dcterms:W3CDTF">2020-04-14T14:34:32Z</dcterms:created>
  <dcterms:modified xsi:type="dcterms:W3CDTF">2020-04-14T17:06:33Z</dcterms:modified>
</cp:coreProperties>
</file>